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3" r:id="rId2"/>
    <p:sldId id="264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B78D71A2-B1BF-4AFA-B30B-D598BDA16B8E}">
          <p14:sldIdLst>
            <p14:sldId id="263"/>
          </p14:sldIdLst>
        </p14:section>
        <p14:section name="Main Slides" id="{71557274-E8E3-42DA-A335-88D18F62C2D7}">
          <p14:sldIdLst>
            <p14:sldId id="264"/>
          </p14:sldIdLst>
        </p14:section>
        <p14:section name="Thank you for attention" id="{8D571B8C-5534-432B-859D-6141644DD100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81E47B-A7CA-A028-24A0-C48FC8CDA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73D2D-798C-FD47-07B3-BCDE6B0471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09C91-CC00-4E53-86F0-068882A75D3B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5FCE-A8AB-6182-C67F-6303A58A60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A1AD8-4D3A-FA35-8793-B08F5ABD44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11A91-DCA2-49C7-BBB4-58F09071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01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856D4-1D1A-43D3-A0F9-7D10A2F834E6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97FFC-AC44-4D64-8746-121664169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52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6290-8A22-E99C-E2A8-084A84713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33429"/>
            <a:ext cx="10477500" cy="1100283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rgbClr val="2A0054"/>
                </a:solidFill>
                <a:latin typeface="+mj-lt"/>
                <a:cs typeface="Space Grotesk" pitchFamily="2" charset="0"/>
              </a:defRPr>
            </a:lvl1pPr>
          </a:lstStyle>
          <a:p>
            <a:r>
              <a:rPr lang="en-US" dirty="0"/>
              <a:t>Place your Paper Number: Presentation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434E4-0070-A57D-9E04-DB68E92476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168073"/>
            <a:ext cx="6218382" cy="30384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A00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your Session, Author(s), Affiliation(s)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FBB7-8BB1-A5C6-329C-6BE12EE1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Author: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4B2BD-C896-2472-A593-137A18B6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Session Name: Paper Number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C6965-2AEE-BB49-C93F-B9242AAC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580059-E8E3-3F5F-8860-632C906A27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900" y="3168547"/>
            <a:ext cx="4114800" cy="303828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28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81EE-C358-2F24-0607-869FD1B1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87FF0-4DB4-EE98-0EEF-53FE512C8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96D5E-3357-1D3F-FA53-3AB6FD8C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Author: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E2B77-46A0-EC54-16AC-A3064D5D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Session Name: Paper Number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3E7BA-AE38-D479-40A1-FD04C494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93A32-C8F1-6F6B-6F03-F549C06B4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5EE5A-151A-42A6-88D5-FF698D6DA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2885F-048A-3F45-A648-2D3238EB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Author: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ACB7B-2558-8BBA-DCA6-612FF266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Session Name: Paper Number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54C7A-703B-DF61-FCF0-A6CB79AF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5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A735-ADBE-D04F-1E56-034E2A7F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63" y="204932"/>
            <a:ext cx="8966201" cy="69099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  <a:cs typeface="Space Grotesk" pitchFamily="2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8CAA4-53A6-C762-CB71-2688F04AF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63" y="1219200"/>
            <a:ext cx="11552382" cy="49784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A0054"/>
                </a:solidFill>
                <a:latin typeface="+mj-lt"/>
                <a:cs typeface="Space Grotesk" pitchFamily="2" charset="0"/>
              </a:defRPr>
            </a:lvl1pPr>
            <a:lvl2pPr>
              <a:defRPr sz="2000">
                <a:solidFill>
                  <a:srgbClr val="2A0054"/>
                </a:solidFill>
                <a:latin typeface="+mj-lt"/>
                <a:cs typeface="Space Grotesk" pitchFamily="2" charset="0"/>
              </a:defRPr>
            </a:lvl2pPr>
            <a:lvl3pPr>
              <a:defRPr sz="1800">
                <a:solidFill>
                  <a:srgbClr val="2A0054"/>
                </a:solidFill>
                <a:latin typeface="+mj-lt"/>
                <a:cs typeface="Space Grotesk" pitchFamily="2" charset="0"/>
              </a:defRPr>
            </a:lvl3pPr>
            <a:lvl4pPr>
              <a:defRPr sz="1600">
                <a:solidFill>
                  <a:srgbClr val="2A0054"/>
                </a:solidFill>
                <a:latin typeface="+mj-lt"/>
                <a:cs typeface="Space Grotesk" pitchFamily="2" charset="0"/>
              </a:defRPr>
            </a:lvl4pPr>
            <a:lvl5pPr>
              <a:defRPr sz="1600">
                <a:solidFill>
                  <a:srgbClr val="2A0054"/>
                </a:solidFill>
                <a:latin typeface="+mj-lt"/>
                <a:cs typeface="Space Grotesk" pitchFamily="2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8F542-D74C-2B82-39EC-FC3D4462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763" y="6356350"/>
            <a:ext cx="320963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Author: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C8CE8-D6D3-A803-F183-18E33B98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Session Name: Paper Number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5264F-6EBE-5561-FB5C-622D8B71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13545" cy="365125"/>
          </a:xfrm>
        </p:spPr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1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CD63E-415A-A775-94E5-3D993B999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7127"/>
            <a:ext cx="6172200" cy="42539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7121B-950D-D0A8-3F8B-0867F5D7BF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043" y="2253673"/>
            <a:ext cx="4526539" cy="3615315"/>
          </a:xfrm>
        </p:spPr>
        <p:txBody>
          <a:bodyPr/>
          <a:lstStyle>
            <a:lvl1pPr marL="0" indent="0">
              <a:buNone/>
              <a:defRPr sz="1600" b="0">
                <a:solidFill>
                  <a:srgbClr val="2A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Name:</a:t>
            </a:r>
          </a:p>
          <a:p>
            <a:pPr lvl="0"/>
            <a:r>
              <a:rPr lang="en-US" dirty="0"/>
              <a:t>Affiliation:</a:t>
            </a:r>
          </a:p>
          <a:p>
            <a:pPr lvl="0"/>
            <a:r>
              <a:rPr lang="en-US" dirty="0"/>
              <a:t>E-mail:</a:t>
            </a:r>
          </a:p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Link: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CB377-DFF5-18A4-A796-1AA9BCF8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867" y="6356350"/>
            <a:ext cx="3086533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Author: 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1BDE-5156-E456-E265-0ACE5125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Session Name: Paper Number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736A5-BF4A-80DE-C02B-13515406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9FC9D6-BB7A-D96E-C285-F13C959DE49C}"/>
              </a:ext>
            </a:extLst>
          </p:cNvPr>
          <p:cNvSpPr txBox="1">
            <a:spLocks/>
          </p:cNvSpPr>
          <p:nvPr userDrawn="1"/>
        </p:nvSpPr>
        <p:spPr>
          <a:xfrm>
            <a:off x="371763" y="204932"/>
            <a:ext cx="8966201" cy="690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Space Grotesk" pitchFamily="2" charset="0"/>
              </a:defRPr>
            </a:lvl1pPr>
          </a:lstStyle>
          <a:p>
            <a:r>
              <a:rPr lang="en-US" sz="3600" dirty="0"/>
              <a:t>Thank you for your attention!</a:t>
            </a:r>
            <a:endParaRPr lang="en-GB" sz="36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02F5827-A93D-6ACD-7355-A229E49CA07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94867" y="1599189"/>
            <a:ext cx="4526539" cy="43281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A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57109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8C6F-2C21-054B-B559-23816523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FCEA-9313-253C-03A8-DE0959375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A957-2E4E-E4F4-A3FE-85B0A543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Author: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DB44-CA61-EF57-00E2-F646F280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Session Name: Paper Number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D1E6-CE90-6776-85CB-F6B57122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B7C1-D707-B4CF-C719-1529639A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601F-4083-7496-38F0-A51D45EA9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E95BC-C545-7E43-FDC1-72399060C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D5E3D-BDA5-3EDB-9C17-7425BB44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Author: 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EF263-55D1-9EBC-5ADF-33206F83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Session Name: Paper Number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BFA96-FA10-9261-FF27-B730BA7A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2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9450-A28D-3241-AAA1-6EF704DA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BB8EB-A3D3-C3BD-BF77-3C70D8E16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5FEB8-E64E-ADD0-F67E-36B53C1C7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10E55-5AAB-1FDC-8899-22911BE79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866FD-04BD-F2F9-A87F-BDD41DE1C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6E276-47BB-29B1-354B-4C4D3C55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Author: 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51448B-B9CB-C3FD-F274-6A9C93D0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Session Name: Paper Number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DDB2F-1A79-8C6C-5CC2-896783B8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8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F74C-E4E9-4CD1-0EA0-99A291AB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E4871-AF61-9DCD-508D-93966070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Author: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86711-CAE5-667A-7E48-6CFB6D10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Session Name: Paper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1DD00-F1D8-0C91-326B-95F7C98D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9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790F5-85C3-661B-3EC2-69C0EE11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Author: 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69295-E1AB-B9A4-7F74-8A4901FF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Session Name: Paper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33F24-862C-502D-0F93-B0AB1339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55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C5EC-DE52-C0FE-65F4-F7C78C73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875C7-3F83-4E1F-B8CD-915335B31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9A456-57D7-CF62-85A2-E6440BC41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FF07F-C818-B049-95C9-8F6DBFBE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Author: 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3B89-19E0-AB77-51B7-2EBDDA25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Session Name: Paper Number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AC17F-FF90-5EAB-A9B8-8ED89ACD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3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A245D-4F8A-2A50-1646-9F589022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9A68D-69D0-4CB2-45F8-EC8E03D97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7B889-0B2A-9C6E-49A4-69722B04F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Author: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81084-9C59-4245-F159-10EEAAF9F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Session Name: Paper Number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5A7A-FB57-A0C7-42E6-B1E7876C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CF153A-4FDC-4C1D-88B5-89DECBFDA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8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D41902-0EF2-BBD5-6F26-A9D9CABB7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2E6168-6BFE-BE7B-EF03-33C86151A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BBC6EB-DC6C-31AA-D837-FDFD294D92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4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8B9F-783A-1E08-18A3-D723FA50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E0B4-DCC7-800B-526E-6265EBAD9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35EF-28B7-3BFF-6994-46667186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Author: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9E95-D26A-75F8-5393-7FC2FA4C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Name: Paper Number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EF071-B7A2-8B83-21D7-812E150E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1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B8D9AC-077D-8FCD-7F0E-0D5D053B454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5DFB3-C320-4DC1-5AD2-FE66AAE96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dirty="0"/>
              <a:t>Name:</a:t>
            </a:r>
          </a:p>
          <a:p>
            <a:pPr lvl="0"/>
            <a:r>
              <a:rPr lang="en-US" dirty="0"/>
              <a:t>Affiliation:</a:t>
            </a:r>
          </a:p>
          <a:p>
            <a:pPr lvl="0"/>
            <a:r>
              <a:rPr lang="en-US" dirty="0"/>
              <a:t>E-mail:</a:t>
            </a:r>
          </a:p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Link: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1D32D-B73E-9A0A-7713-014375B31FA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83AA76-E198-1C27-745C-FFD7E998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Name: Paper Number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DA13A54-A882-6DA9-B40D-4ADF1A8A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Author: 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11B3D-EA16-76CB-AE09-6745D718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153A-4FDC-4C1D-88B5-89DECBFDAF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7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rgbClr val="2A0054"/>
      </a:dk1>
      <a:lt1>
        <a:sysClr val="window" lastClr="FFFFFF"/>
      </a:lt1>
      <a:dk2>
        <a:srgbClr val="2A0054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9">
      <a:majorFont>
        <a:latin typeface="Aptos Display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Illia Volkhin</dc:creator>
  <cp:lastModifiedBy>Illia Volkhin</cp:lastModifiedBy>
  <cp:revision>9</cp:revision>
  <dcterms:created xsi:type="dcterms:W3CDTF">2026-01-26T14:38:57Z</dcterms:created>
  <dcterms:modified xsi:type="dcterms:W3CDTF">2026-04-28T10:28:10Z</dcterms:modified>
</cp:coreProperties>
</file>