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4" r:id="rId2"/>
    <p:sldId id="257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B78D71A2-B1BF-4AFA-B30B-D598BDA16B8E}">
          <p14:sldIdLst>
            <p14:sldId id="264"/>
          </p14:sldIdLst>
        </p14:section>
        <p14:section name="Main Slides" id="{71557274-E8E3-42DA-A335-88D18F62C2D7}">
          <p14:sldIdLst>
            <p14:sldId id="257"/>
          </p14:sldIdLst>
        </p14:section>
        <p14:section name="Thank you for attention" id="{8D571B8C-5534-432B-859D-6141644DD100}">
          <p14:sldIdLst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00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81E47B-A7CA-A028-24A0-C48FC8CDA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73D2D-798C-FD47-07B3-BCDE6B0471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09C91-CC00-4E53-86F0-068882A75D3B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445FCE-A8AB-6182-C67F-6303A58A60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BA1AD8-4D3A-FA35-8793-B08F5ABD447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11A91-DCA2-49C7-BBB4-58F0907114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4014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856D4-1D1A-43D3-A0F9-7D10A2F834E6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97FFC-AC44-4D64-8746-121664169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521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3280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CC5EC-DE52-C0FE-65F4-F7C78C738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875C7-3F83-4E1F-B8CD-915335B31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69A456-57D7-CF62-85A2-E6440BC415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0FF07F-C818-B049-95C9-8F6DBFBED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Author: 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383B89-19E0-AB77-51B7-2EBDDA258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Session Name: Paper Number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6AC17F-FF90-5EAB-A9B8-8ED89ACD1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F153A-4FDC-4C1D-88B5-89DECBFD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033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C81EE-C358-2F24-0607-869FD1B1C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D87FF0-4DB4-EE98-0EEF-53FE512C89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96D5E-3357-1D3F-FA53-3AB6FD8C1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Author: 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E2B77-46A0-EC54-16AC-A3064D5DA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Session Name: Paper Number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3E7BA-AE38-D479-40A1-FD04C494C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F153A-4FDC-4C1D-88B5-89DECBFD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267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B93A32-C8F1-6F6B-6F03-F549C06B45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15EE5A-151A-42A6-88D5-FF698D6DA5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2885F-048A-3F45-A648-2D3238EB1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Author: 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DACB7B-2558-8BBA-DCA6-612FF2662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Session Name: Paper Number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54C7A-703B-DF61-FCF0-A6CB79AF8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F153A-4FDC-4C1D-88B5-89DECBFD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45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16290-8A22-E99C-E2A8-084A84713B4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7400" y="1933429"/>
            <a:ext cx="11543618" cy="1100283"/>
          </a:xfrm>
        </p:spPr>
        <p:txBody>
          <a:bodyPr anchor="t">
            <a:noAutofit/>
          </a:bodyPr>
          <a:lstStyle>
            <a:lvl1pPr algn="l">
              <a:defRPr sz="4000" b="1">
                <a:solidFill>
                  <a:srgbClr val="2A0054"/>
                </a:solidFill>
                <a:latin typeface="+mj-lt"/>
                <a:cs typeface="Space Grotesk" pitchFamily="2" charset="0"/>
              </a:defRPr>
            </a:lvl1pPr>
          </a:lstStyle>
          <a:p>
            <a:r>
              <a:rPr lang="en-US" dirty="0"/>
              <a:t>Place your Paper Number: Presentation Title here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A434E4-0070-A57D-9E04-DB68E924764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7400" y="3168073"/>
            <a:ext cx="6759182" cy="303848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A005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Place your Session, Author(s), Affiliation(s)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2FBB7-8BB1-A5C6-329C-6BE12EE1FB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97401" y="6356350"/>
            <a:ext cx="3284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Author: 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4B2BD-C896-2472-A593-137A18B67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Session Name: Paper Number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8C6965-2AEE-BB49-C93F-B9242AAC2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230418" cy="365125"/>
          </a:xfrm>
        </p:spPr>
        <p:txBody>
          <a:bodyPr/>
          <a:lstStyle/>
          <a:p>
            <a:fld id="{7BCF153A-4FDC-4C1D-88B5-89DECBFDAFB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9580059-E8E3-3F5F-8860-632C906A27E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00900" y="3168547"/>
            <a:ext cx="4640118" cy="303828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985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DA735-ADBE-D04F-1E56-034E2A7FB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763" y="204931"/>
            <a:ext cx="8966201" cy="783359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2A0054"/>
                </a:solidFill>
                <a:latin typeface="+mj-lt"/>
                <a:cs typeface="Space Grotesk" pitchFamily="2" charset="0"/>
              </a:defRPr>
            </a:lvl1pPr>
          </a:lstStyle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8CAA4-53A6-C762-CB71-2688F04AF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763" y="1219200"/>
            <a:ext cx="11552382" cy="4978400"/>
          </a:xfrm>
        </p:spPr>
        <p:txBody>
          <a:bodyPr>
            <a:normAutofit/>
          </a:bodyPr>
          <a:lstStyle>
            <a:lvl1pPr>
              <a:defRPr sz="2400">
                <a:solidFill>
                  <a:srgbClr val="2A0054"/>
                </a:solidFill>
                <a:latin typeface="+mj-lt"/>
                <a:cs typeface="Space Grotesk" pitchFamily="2" charset="0"/>
              </a:defRPr>
            </a:lvl1pPr>
            <a:lvl2pPr>
              <a:defRPr sz="2000">
                <a:solidFill>
                  <a:srgbClr val="2A0054"/>
                </a:solidFill>
                <a:latin typeface="+mj-lt"/>
                <a:cs typeface="Space Grotesk" pitchFamily="2" charset="0"/>
              </a:defRPr>
            </a:lvl2pPr>
            <a:lvl3pPr>
              <a:defRPr sz="1800">
                <a:solidFill>
                  <a:srgbClr val="2A0054"/>
                </a:solidFill>
                <a:latin typeface="+mj-lt"/>
                <a:cs typeface="Space Grotesk" pitchFamily="2" charset="0"/>
              </a:defRPr>
            </a:lvl3pPr>
            <a:lvl4pPr>
              <a:defRPr sz="1600">
                <a:solidFill>
                  <a:srgbClr val="2A0054"/>
                </a:solidFill>
                <a:latin typeface="+mj-lt"/>
                <a:cs typeface="Space Grotesk" pitchFamily="2" charset="0"/>
              </a:defRPr>
            </a:lvl4pPr>
            <a:lvl5pPr>
              <a:defRPr sz="1600">
                <a:solidFill>
                  <a:srgbClr val="2A0054"/>
                </a:solidFill>
                <a:latin typeface="+mj-lt"/>
                <a:cs typeface="Space Grotesk" pitchFamily="2" charset="0"/>
              </a:defRPr>
            </a:lvl5pPr>
          </a:lstStyle>
          <a:p>
            <a:pPr lvl="0"/>
            <a:r>
              <a:rPr lang="en-US" dirty="0"/>
              <a:t>Click to edit Master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8F542-D74C-2B82-39EC-FC3D446274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763" y="6356350"/>
            <a:ext cx="3209637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Author: 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C8CE8-D6D3-A803-F183-18E33B98B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Session Name: Paper Number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5264F-6EBE-5561-FB5C-622D8B715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313545" cy="365125"/>
          </a:xfrm>
        </p:spPr>
        <p:txBody>
          <a:bodyPr/>
          <a:lstStyle/>
          <a:p>
            <a:fld id="{7BCF153A-4FDC-4C1D-88B5-89DECBFD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117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3CD63E-415A-A775-94E5-3D993B9998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607127"/>
            <a:ext cx="6172200" cy="42539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57121B-950D-D0A8-3F8B-0867F5D7BF9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98043" y="2253673"/>
            <a:ext cx="4526539" cy="3615315"/>
          </a:xfrm>
        </p:spPr>
        <p:txBody>
          <a:bodyPr/>
          <a:lstStyle>
            <a:lvl1pPr marL="0" indent="0">
              <a:buNone/>
              <a:defRPr sz="1600" b="0">
                <a:solidFill>
                  <a:srgbClr val="2A0054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Name:</a:t>
            </a:r>
          </a:p>
          <a:p>
            <a:pPr lvl="0"/>
            <a:r>
              <a:rPr lang="en-US" dirty="0"/>
              <a:t>Affiliation:</a:t>
            </a:r>
          </a:p>
          <a:p>
            <a:pPr lvl="0"/>
            <a:r>
              <a:rPr lang="en-US" dirty="0"/>
              <a:t>E-mail:</a:t>
            </a:r>
          </a:p>
          <a:p>
            <a:pPr lvl="0"/>
            <a:r>
              <a:rPr lang="en-US" dirty="0"/>
              <a:t>Phone:</a:t>
            </a:r>
          </a:p>
          <a:p>
            <a:pPr lvl="0"/>
            <a:r>
              <a:rPr lang="en-US" dirty="0"/>
              <a:t>Link: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0CB377-DFF5-18A4-A796-1AA9BCF828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4867" y="6356350"/>
            <a:ext cx="3086533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Author: 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3D1BDE-5156-E456-E265-0ACE51258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Session Name: Paper Number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736A5-BF4A-80DE-C02B-13515406D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F153A-4FDC-4C1D-88B5-89DECBFDAFB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39FC9D6-BB7A-D96E-C285-F13C959DE49C}"/>
              </a:ext>
            </a:extLst>
          </p:cNvPr>
          <p:cNvSpPr txBox="1">
            <a:spLocks/>
          </p:cNvSpPr>
          <p:nvPr userDrawn="1"/>
        </p:nvSpPr>
        <p:spPr>
          <a:xfrm>
            <a:off x="371763" y="204932"/>
            <a:ext cx="8966201" cy="6909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Space Grotesk" pitchFamily="2" charset="0"/>
              </a:defRPr>
            </a:lvl1pPr>
          </a:lstStyle>
          <a:p>
            <a:r>
              <a:rPr lang="en-US" sz="4000" dirty="0">
                <a:solidFill>
                  <a:srgbClr val="2A0054"/>
                </a:solidFill>
              </a:rPr>
              <a:t>Thank you for your attention!</a:t>
            </a:r>
            <a:endParaRPr lang="en-GB" sz="4000" dirty="0">
              <a:solidFill>
                <a:srgbClr val="2A0054"/>
              </a:solidFill>
            </a:endParaRP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002F5827-A93D-6ACD-7355-A229E49CA071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494867" y="1599189"/>
            <a:ext cx="4526539" cy="432811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rgbClr val="2A0054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Contact Details</a:t>
            </a:r>
          </a:p>
        </p:txBody>
      </p:sp>
    </p:spTree>
    <p:extLst>
      <p:ext uri="{BB962C8B-B14F-4D97-AF65-F5344CB8AC3E}">
        <p14:creationId xmlns:p14="http://schemas.microsoft.com/office/powerpoint/2010/main" val="571097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58C6F-2C21-054B-B559-238165234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44FCEA-9313-253C-03A8-DE0959375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FA957-2E4E-E4F4-A3FE-85B0A543F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Author: 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6DB44-CA61-EF57-00E2-F646F2809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Session Name: Paper Number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2D1E6-CE90-6776-85CB-F6B571229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F153A-4FDC-4C1D-88B5-89DECBFD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98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5B7C1-D707-B4CF-C719-1529639A6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2601F-4083-7496-38F0-A51D45EA9D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5E95BC-C545-7E43-FDC1-72399060C3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D5E3D-BDA5-3EDB-9C17-7425BB447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Author: 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EF263-55D1-9EBC-5ADF-33206F83A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Session Name: Paper Number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BBFA96-FA10-9261-FF27-B730BA7A7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F153A-4FDC-4C1D-88B5-89DECBFD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128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D9450-A28D-3241-AAA1-6EF704DAF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BB8EB-A3D3-C3BD-BF77-3C70D8E16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B5FEB8-E64E-ADD0-F67E-36B53C1C7E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F10E55-5AAB-1FDC-8899-22911BE79A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B866FD-04BD-F2F9-A87F-BDD41DE1C3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6E276-47BB-29B1-354B-4C4D3C553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Author: </a:t>
            </a: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51448B-B9CB-C3FD-F274-6A9C93D0D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Session Name: Paper Number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CDDB2F-1A79-8C6C-5CC2-896783B81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F153A-4FDC-4C1D-88B5-89DECBFD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38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8F74C-E4E9-4CD1-0EA0-99A291AB7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0E4871-AF61-9DCD-508D-93966070E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Author: 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C86711-CAE5-667A-7E48-6CFB6D108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Session Name: Paper Number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C1DD00-F1D8-0C91-326B-95F7C98D5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F153A-4FDC-4C1D-88B5-89DECBFD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192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F790F5-85C3-661B-3EC2-69C0EE11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Author: 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169295-E1AB-B9A4-7F74-8A4901FF8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Session Name: Paper Number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933F24-862C-502D-0F93-B0AB13396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F153A-4FDC-4C1D-88B5-89DECBFD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55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CA245D-4F8A-2A50-1646-9F5890222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59A68D-69D0-4CB2-45F8-EC8E03D97F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7B889-0B2A-9C6E-49A4-69722B04F6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Author: 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81084-9C59-4245-F159-10EEAAF9FE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GB"/>
              <a:t>Session Name: Paper Number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95A7A-FB57-A0C7-42E6-B1E7876CF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CF153A-4FDC-4C1D-88B5-89DECBFD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482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7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8" r:id="rId11"/>
    <p:sldLayoutId id="2147483659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B50E7-26E7-3479-9465-18A10F3F43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E8BD39-E51B-0942-1911-B032A9B812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36DC5FF-4186-747B-0E5E-E50769C8734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009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8396B-CED6-A5A2-EFE9-ABD1E1768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BAE5C-8AD9-8481-9501-832BEF1CA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2406E3-84FF-524E-8424-A11E50815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Name: Paper Number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C1DDC1-F4DA-3770-0A8F-E19FB67C2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Author: 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A02E1-E9E7-ED41-7A7F-F4D67B7A7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F153A-4FDC-4C1D-88B5-89DECBFDAFB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86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CB8D9AC-077D-8FCD-7F0E-0D5D053B454E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A5DFB3-C320-4DC1-5AD2-FE66AAE96B5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en-US" dirty="0"/>
              <a:t>Name:</a:t>
            </a:r>
          </a:p>
          <a:p>
            <a:pPr lvl="0"/>
            <a:r>
              <a:rPr lang="en-US" dirty="0"/>
              <a:t>Affiliation:</a:t>
            </a:r>
          </a:p>
          <a:p>
            <a:pPr lvl="0"/>
            <a:r>
              <a:rPr lang="en-US" dirty="0"/>
              <a:t>E-mail:</a:t>
            </a:r>
          </a:p>
          <a:p>
            <a:pPr lvl="0"/>
            <a:r>
              <a:rPr lang="en-US" dirty="0"/>
              <a:t>Phone:</a:t>
            </a:r>
          </a:p>
          <a:p>
            <a:pPr lvl="0"/>
            <a:r>
              <a:rPr lang="en-US" dirty="0"/>
              <a:t>Link:</a:t>
            </a:r>
          </a:p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FA1D32D-B73E-9A0A-7713-014375B31FAA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C83AA76-E198-1C27-745C-FFD7E998E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Name: Paper Number</a:t>
            </a:r>
            <a:endParaRPr lang="en-GB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DA13A54-A882-6DA9-B40D-4ADF1A8A1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Author: 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311B3D-EA16-76CB-AE09-6745D718F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F153A-4FDC-4C1D-88B5-89DECBFDAFB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578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6">
      <a:dk1>
        <a:srgbClr val="2A0054"/>
      </a:dk1>
      <a:lt1>
        <a:sysClr val="window" lastClr="FFFFFF"/>
      </a:lt1>
      <a:dk2>
        <a:srgbClr val="2A0054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19">
      <a:majorFont>
        <a:latin typeface="Aptos Display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26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Aptos Display</vt:lpstr>
      <vt:lpstr>Aptos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Illia Volkhin</dc:creator>
  <cp:lastModifiedBy>Illia Volkhin</cp:lastModifiedBy>
  <cp:revision>9</cp:revision>
  <dcterms:created xsi:type="dcterms:W3CDTF">2026-01-26T14:38:57Z</dcterms:created>
  <dcterms:modified xsi:type="dcterms:W3CDTF">2026-04-28T10:39:25Z</dcterms:modified>
</cp:coreProperties>
</file>