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</p:sldIdLst>
  <p:sldSz cx="12192000" cy="6858000"/>
  <p:notesSz cx="6858000" cy="9144000"/>
  <p:embeddedFontLst>
    <p:embeddedFont>
      <p:font typeface="Space Grotesk" pitchFamily="2" charset="0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2310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1B2CAF-4060-97B7-B6BB-F5B7AFCBDC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1089" y="3500438"/>
            <a:ext cx="4562330" cy="1976437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92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F975F-9963-DF8B-C611-A9D6939DD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FD318-7693-F37C-32C3-D79272813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F0433-9B0C-9527-B1A2-4940BC4E8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62601-4B57-101A-AF5F-61B96224E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EA80F-68F7-6E1C-FB8E-73BDDB64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17A633-2CF2-6814-02AC-4731C9DBA3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29E020-39D5-C005-8CEB-94B8DFDFE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38996-46EE-E552-6070-2592125D1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73F6A-65C2-9F13-2B92-45B9D0C21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3048C-47C6-3880-B694-77BEBD12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04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2C80E-9B7D-D953-8C18-D67B129DE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CDFE7-C511-84D9-58F2-46EF01A92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0A657-A977-BB52-E301-A35908BD0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44FC1-4C1E-7550-C554-88D6F021D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0850-B36B-DB2F-8912-3E7CA0B26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54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EC-D736-482E-1D21-01B65D6A4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0AF8D-C388-659A-8745-7C13A07DF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AD18C-5D61-FFAF-3727-5A2854F83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73438-EE68-6BD6-849D-58295922F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95B5C-6928-F534-5FFB-46912835A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25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450D-365B-904A-C817-172A799EB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00A35-49BB-18AD-AE3D-A5D5206B12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E59F3-D1C7-88FC-5734-C5727D27E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C4207-84F2-C451-71F8-5BCDDB3E9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F950F3-1451-4240-109E-5B749882E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ECF76-F0D9-1571-141B-B3201BEC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41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5F1DE-38E9-3711-3AE1-EB0CFA14D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9604F-C525-1522-B5F8-86DBEB40F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C3417A-D836-A44F-85F8-47D00B62F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D21542-3BFE-0591-5255-8DB0170A45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0613BB-FD9B-6955-3B0E-6DAA65A4A8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86625D-17B9-1298-3F27-3B8386F31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502219-86EF-9885-47D0-D30BA5063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3E697F-15A1-1310-165D-8CCA77CA0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070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73A99-2B23-A0B2-85DA-15EBF58B3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445E7C-92B8-68B9-585C-F41EDCCE1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D3B1E-E8CA-BDB5-A0C2-041661E17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C35D0B-7DD9-FD89-80E6-A2E3631B4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887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4F06FA-B642-3B26-2E99-4629E5CBF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20CEA3-2BE3-FA2F-451C-482C96B54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153A7-5AA0-596C-48AD-7CD879D72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016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F6BF7-7980-5170-F1CF-31BE91C9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53EFE-73F8-F706-DF4F-8651B09F9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DF937D-BDFB-E0E0-38A8-EC21BAC54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C0BA5-9D94-1FE0-971A-A4CCA2902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DC54E-20B6-BE36-5FAF-368DFE561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E2113-AB30-1301-4D12-FBB3D6273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135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418E5-B9BF-CC58-65FC-6D0A1C79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79083-9A88-D28B-BA9D-DDF4935815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25B5D9-3FAF-AB3D-B872-8B08BE84D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B39592-E44C-1FA5-E928-263785DB1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3937B3-5B6E-8772-61E6-13108A4B2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1E702-13CA-E6E7-9C64-2072C12D8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62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ECF7DB-CE9B-AA6E-5657-71B4BF5EA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E5FBC-1060-118E-D551-B262C5103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205C-B760-3404-C7FF-45AB26B7EC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58385B-C403-4746-A324-700BDBC7D72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F27C7-12AA-CAF8-BA96-49F8F94E2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67D66-8AF6-16F3-F2AC-BB4170313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48BC71-23EB-41E6-8455-C3B85A9C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659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C19A6F-6ED1-4C1F-BCF3-7052ECC4E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6FD62D-D4CC-18FD-A367-3A6AF9E67282}"/>
              </a:ext>
            </a:extLst>
          </p:cNvPr>
          <p:cNvSpPr txBox="1"/>
          <p:nvPr/>
        </p:nvSpPr>
        <p:spPr>
          <a:xfrm>
            <a:off x="7070756" y="4200808"/>
            <a:ext cx="1702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Space Grotesk" pitchFamily="2" charset="0"/>
                <a:cs typeface="Space Grotesk" pitchFamily="2" charset="0"/>
              </a:rPr>
              <a:t>00</a:t>
            </a:r>
            <a:endParaRPr lang="en-GB" sz="6000" b="1" dirty="0">
              <a:solidFill>
                <a:schemeClr val="bg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EE648C-4235-47DB-F55C-47D614F899F1}"/>
              </a:ext>
            </a:extLst>
          </p:cNvPr>
          <p:cNvSpPr txBox="1"/>
          <p:nvPr/>
        </p:nvSpPr>
        <p:spPr>
          <a:xfrm>
            <a:off x="960386" y="5737108"/>
            <a:ext cx="10433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71749"/>
                </a:solidFill>
                <a:latin typeface="Space Grotesk" pitchFamily="2" charset="0"/>
                <a:cs typeface="Space Grotesk" pitchFamily="2" charset="0"/>
              </a:rPr>
              <a:t>Visit us at our booth </a:t>
            </a:r>
            <a:r>
              <a:rPr lang="en-US" sz="2400" dirty="0">
                <a:solidFill>
                  <a:srgbClr val="171749"/>
                </a:solidFill>
                <a:latin typeface="Space Grotesk" pitchFamily="2" charset="0"/>
                <a:cs typeface="Space Grotesk" pitchFamily="2" charset="0"/>
              </a:rPr>
              <a:t>to learn about our </a:t>
            </a:r>
          </a:p>
          <a:p>
            <a:r>
              <a:rPr lang="en-US" sz="2400" dirty="0">
                <a:solidFill>
                  <a:srgbClr val="171749"/>
                </a:solidFill>
                <a:latin typeface="Space Grotesk" pitchFamily="2" charset="0"/>
                <a:cs typeface="Space Grotesk" pitchFamily="2" charset="0"/>
              </a:rPr>
              <a:t>products and services and to talk to our experts.</a:t>
            </a:r>
          </a:p>
        </p:txBody>
      </p:sp>
    </p:spTree>
    <p:extLst>
      <p:ext uri="{BB962C8B-B14F-4D97-AF65-F5344CB8AC3E}">
        <p14:creationId xmlns:p14="http://schemas.microsoft.com/office/powerpoint/2010/main" val="413003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20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Space Grotesk</vt:lpstr>
      <vt:lpstr>Aptos Display</vt:lpstr>
      <vt:lpstr>Aptos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Illia Volkhin</dc:creator>
  <cp:lastModifiedBy>Illia Volkhin</cp:lastModifiedBy>
  <cp:revision>1</cp:revision>
  <dcterms:created xsi:type="dcterms:W3CDTF">2026-03-24T14:16:46Z</dcterms:created>
  <dcterms:modified xsi:type="dcterms:W3CDTF">2026-03-24T14:31:19Z</dcterms:modified>
</cp:coreProperties>
</file>