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</p:sldIdLst>
  <p:sldSz cx="12192000" cy="6858000"/>
  <p:notesSz cx="6858000" cy="9144000"/>
  <p:embeddedFontLst>
    <p:embeddedFont>
      <p:font typeface="Space Grotesk" pitchFamily="2" charset="0"/>
      <p:regular r:id="rId3"/>
      <p:bold r:id="rId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17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66" d="100"/>
          <a:sy n="66" d="100"/>
        </p:scale>
        <p:origin x="2310" y="9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font" Target="fonts/font1.fntdata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font" Target="fonts/font2.fntdata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E61B2CAF-4060-97B7-B6BB-F5B7AFCBDCC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081089" y="3500438"/>
            <a:ext cx="4562330" cy="1976437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792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BF975F-9963-DF8B-C611-A9D6939DDE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EFD318-7693-F37C-32C3-D79272813F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0F0433-9B0C-9527-B1A2-4940BC4E8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8385B-C403-4746-A324-700BDBC7D721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D62601-4B57-101A-AF5F-61B96224E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2EA80F-68F7-6E1C-FB8E-73BDDB64E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8BC71-23EB-41E6-8455-C3B85A9C26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17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B17A633-2CF2-6814-02AC-4731C9DBA3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29E020-39D5-C005-8CEB-94B8DFDFE4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038996-46EE-E552-6070-2592125D1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8385B-C403-4746-A324-700BDBC7D721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273F6A-65C2-9F13-2B92-45B9D0C21A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3048C-47C6-3880-B694-77BEBD1226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8BC71-23EB-41E6-8455-C3B85A9C26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9046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2C80E-9B7D-D953-8C18-D67B129DEE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FCDFE7-C511-84D9-58F2-46EF01A922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70A657-A977-BB52-E301-A35908BD0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8385B-C403-4746-A324-700BDBC7D721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144FC1-4C1E-7550-C554-88D6F021DA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310850-B36B-DB2F-8912-3E7CA0B26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8BC71-23EB-41E6-8455-C3B85A9C26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2544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2C73EC-D736-482E-1D21-01B65D6A44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30AF8D-C388-659A-8745-7C13A07DF7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AAD18C-5D61-FFAF-3727-5A2854F83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8385B-C403-4746-A324-700BDBC7D721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173438-EE68-6BD6-849D-58295922F3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995B5C-6928-F534-5FFB-46912835A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8BC71-23EB-41E6-8455-C3B85A9C26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3251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3C450D-365B-904A-C817-172A799EB4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C00A35-49BB-18AD-AE3D-A5D5206B12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BE59F3-D1C7-88FC-5734-C5727D27EC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AC4207-84F2-C451-71F8-5BCDDB3E99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8385B-C403-4746-A324-700BDBC7D721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F950F3-1451-4240-109E-5B749882E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BECF76-F0D9-1571-141B-B3201BECB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8BC71-23EB-41E6-8455-C3B85A9C26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2415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45F1DE-38E9-3711-3AE1-EB0CFA14D3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29604F-C525-1522-B5F8-86DBEB40FE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C3417A-D836-A44F-85F8-47D00B62F9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DD21542-3BFE-0591-5255-8DB0170A45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60613BB-FD9B-6955-3B0E-6DAA65A4A8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086625D-17B9-1298-3F27-3B8386F313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8385B-C403-4746-A324-700BDBC7D721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D502219-86EF-9885-47D0-D30BA5063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D3E697F-15A1-1310-165D-8CCA77CA03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8BC71-23EB-41E6-8455-C3B85A9C26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3070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473A99-2B23-A0B2-85DA-15EBF58B3E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A445E7C-92B8-68B9-585C-F41EDCCE1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8385B-C403-4746-A324-700BDBC7D721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8D3B1E-E8CA-BDB5-A0C2-041661E170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4C35D0B-7DD9-FD89-80E6-A2E3631B4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8BC71-23EB-41E6-8455-C3B85A9C26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3887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44F06FA-B642-3B26-2E99-4629E5CBFC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8385B-C403-4746-A324-700BDBC7D721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120CEA3-2BE3-FA2F-451C-482C96B54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6153A7-5AA0-596C-48AD-7CD879D72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8BC71-23EB-41E6-8455-C3B85A9C26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30161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1F6BF7-7980-5170-F1CF-31BE91C954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A53EFE-73F8-F706-DF4F-8651B09F9F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DF937D-BDFB-E0E0-38A8-EC21BAC548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AC0BA5-9D94-1FE0-971A-A4CCA2902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8385B-C403-4746-A324-700BDBC7D721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3DC54E-20B6-BE36-5FAF-368DFE5618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4E2113-AB30-1301-4D12-FBB3D6273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8BC71-23EB-41E6-8455-C3B85A9C26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0135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0418E5-B9BF-CC58-65FC-6D0A1C79B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E079083-9A88-D28B-BA9D-DDF4935815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25B5D9-3FAF-AB3D-B872-8B08BE84D3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B39592-E44C-1FA5-E928-263785DB1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8385B-C403-4746-A324-700BDBC7D721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3937B3-5B6E-8772-61E6-13108A4B2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A1E702-13CA-E6E7-9C64-2072C12D81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8BC71-23EB-41E6-8455-C3B85A9C26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8624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DECF7DB-CE9B-AA6E-5657-71B4BF5EAE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AE5FBC-1060-118E-D551-B262C51038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74205C-B760-3404-C7FF-45AB26B7EC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58385B-C403-4746-A324-700BDBC7D721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2F27C7-12AA-CAF8-BA96-49F8F94E22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567D66-8AF6-16F3-F2AC-BB41703137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E48BC71-23EB-41E6-8455-C3B85A9C26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7659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>
            <a:extLst>
              <a:ext uri="{FF2B5EF4-FFF2-40B4-BE49-F238E27FC236}">
                <a16:creationId xmlns:a16="http://schemas.microsoft.com/office/drawing/2014/main" id="{E3C19A6F-6ED1-4C1F-BCF3-7052ECC4EFF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E6FD62D-D4CC-18FD-A367-3A6AF9E67282}"/>
              </a:ext>
            </a:extLst>
          </p:cNvPr>
          <p:cNvSpPr txBox="1"/>
          <p:nvPr/>
        </p:nvSpPr>
        <p:spPr>
          <a:xfrm>
            <a:off x="7070756" y="4200808"/>
            <a:ext cx="17020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chemeClr val="bg1"/>
                </a:solidFill>
                <a:latin typeface="Space Grotesk" pitchFamily="2" charset="0"/>
                <a:cs typeface="Space Grotesk" pitchFamily="2" charset="0"/>
              </a:rPr>
              <a:t>00</a:t>
            </a:r>
            <a:endParaRPr lang="en-GB" sz="6000" b="1" dirty="0">
              <a:solidFill>
                <a:schemeClr val="bg1"/>
              </a:solidFill>
              <a:latin typeface="Space Grotesk" pitchFamily="2" charset="0"/>
              <a:cs typeface="Space Grotesk" pitchFamily="2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BEE648C-4235-47DB-F55C-47D614F899F1}"/>
              </a:ext>
            </a:extLst>
          </p:cNvPr>
          <p:cNvSpPr txBox="1"/>
          <p:nvPr/>
        </p:nvSpPr>
        <p:spPr>
          <a:xfrm>
            <a:off x="960386" y="5737108"/>
            <a:ext cx="1043332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171749"/>
                </a:solidFill>
                <a:latin typeface="Space Grotesk" pitchFamily="2" charset="0"/>
                <a:cs typeface="Space Grotesk" pitchFamily="2" charset="0"/>
              </a:rPr>
              <a:t>Visit us at our booth </a:t>
            </a:r>
            <a:r>
              <a:rPr lang="en-US" sz="2400" dirty="0">
                <a:solidFill>
                  <a:srgbClr val="171749"/>
                </a:solidFill>
                <a:latin typeface="Space Grotesk" pitchFamily="2" charset="0"/>
                <a:cs typeface="Space Grotesk" pitchFamily="2" charset="0"/>
              </a:rPr>
              <a:t>to learn about our </a:t>
            </a:r>
          </a:p>
          <a:p>
            <a:r>
              <a:rPr lang="en-US" sz="2400" dirty="0">
                <a:solidFill>
                  <a:srgbClr val="171749"/>
                </a:solidFill>
                <a:latin typeface="Space Grotesk" pitchFamily="2" charset="0"/>
                <a:cs typeface="Space Grotesk" pitchFamily="2" charset="0"/>
              </a:rPr>
              <a:t>products and services and to talk to our experts.</a:t>
            </a:r>
          </a:p>
        </p:txBody>
      </p:sp>
    </p:spTree>
    <p:extLst>
      <p:ext uri="{BB962C8B-B14F-4D97-AF65-F5344CB8AC3E}">
        <p14:creationId xmlns:p14="http://schemas.microsoft.com/office/powerpoint/2010/main" val="4130033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20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Space Grotesk</vt:lpstr>
      <vt:lpstr>Aptos Display</vt:lpstr>
      <vt:lpstr>Aptos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Illia Volkhin</dc:creator>
  <cp:lastModifiedBy>Illia Volkhin</cp:lastModifiedBy>
  <cp:revision>1</cp:revision>
  <dcterms:created xsi:type="dcterms:W3CDTF">2026-03-24T14:16:46Z</dcterms:created>
  <dcterms:modified xsi:type="dcterms:W3CDTF">2026-03-24T14:31:19Z</dcterms:modified>
</cp:coreProperties>
</file>